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6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2" r:id="rId13"/>
    <p:sldId id="323" r:id="rId14"/>
    <p:sldId id="32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50" y="12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33" y="1506826"/>
            <a:ext cx="4344283" cy="263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y reservar peceras en la biblioteca.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271</Words>
  <Application>Microsoft Office PowerPoint</Application>
  <PresentationFormat>Presentación en pantalla (16:9)</PresentationFormat>
  <Paragraphs>46</Paragraphs>
  <Slides>14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69</cp:revision>
  <dcterms:modified xsi:type="dcterms:W3CDTF">2022-05-21T16:00:35Z</dcterms:modified>
</cp:coreProperties>
</file>